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OYlF1tkpufDysR4/rUJTV5ynkE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4F954B-B84C-88C9-E3D0-C3E9DD2132C9}" v="9" dt="2024-03-29T18:32:44.784"/>
  </p1510:revLst>
</p1510:revInfo>
</file>

<file path=ppt/tableStyles.xml><?xml version="1.0" encoding="utf-8"?>
<a:tblStyleLst xmlns:a="http://schemas.openxmlformats.org/drawingml/2006/main" def="{3149B892-8F28-49B9-95B8-26C7A4CE4DF3}">
  <a:tblStyle styleId="{3149B892-8F28-49B9-95B8-26C7A4CE4DF3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probus" userId="S::eprobus_pyramidcommunications.com#ext#@kaiserpermanente.onmicrosoft.com::208acec3-8278-43d2-93b5-d4ab0ab72bd5" providerId="AD" clId="Web-{EF4F954B-B84C-88C9-E3D0-C3E9DD2132C9}"/>
    <pc:docChg chg="modSld">
      <pc:chgData name="eprobus" userId="S::eprobus_pyramidcommunications.com#ext#@kaiserpermanente.onmicrosoft.com::208acec3-8278-43d2-93b5-d4ab0ab72bd5" providerId="AD" clId="Web-{EF4F954B-B84C-88C9-E3D0-C3E9DD2132C9}" dt="2024-03-29T18:32:44.784" v="7"/>
      <pc:docMkLst>
        <pc:docMk/>
      </pc:docMkLst>
      <pc:sldChg chg="addSp modSp">
        <pc:chgData name="eprobus" userId="S::eprobus_pyramidcommunications.com#ext#@kaiserpermanente.onmicrosoft.com::208acec3-8278-43d2-93b5-d4ab0ab72bd5" providerId="AD" clId="Web-{EF4F954B-B84C-88C9-E3D0-C3E9DD2132C9}" dt="2024-03-29T18:32:44.784" v="7"/>
        <pc:sldMkLst>
          <pc:docMk/>
          <pc:sldMk cId="0" sldId="256"/>
        </pc:sldMkLst>
        <pc:spChg chg="add mod">
          <ac:chgData name="eprobus" userId="S::eprobus_pyramidcommunications.com#ext#@kaiserpermanente.onmicrosoft.com::208acec3-8278-43d2-93b5-d4ab0ab72bd5" providerId="AD" clId="Web-{EF4F954B-B84C-88C9-E3D0-C3E9DD2132C9}" dt="2024-03-29T18:32:44.784" v="7"/>
          <ac:spMkLst>
            <pc:docMk/>
            <pc:sldMk cId="0" sldId="256"/>
            <ac:spMk id="2" creationId="{D349720A-B3F7-4911-3EA9-B5B354E8035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2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2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"/>
          <p:cNvGrpSpPr/>
          <p:nvPr/>
        </p:nvGrpSpPr>
        <p:grpSpPr>
          <a:xfrm>
            <a:off x="2133600" y="566489"/>
            <a:ext cx="2069748" cy="2118824"/>
            <a:chOff x="1164046" y="1874816"/>
            <a:chExt cx="4072709" cy="2387124"/>
          </a:xfrm>
        </p:grpSpPr>
        <p:sp>
          <p:nvSpPr>
            <p:cNvPr id="90" name="Google Shape;90;p1"/>
            <p:cNvSpPr/>
            <p:nvPr/>
          </p:nvSpPr>
          <p:spPr>
            <a:xfrm>
              <a:off x="1164046" y="1874816"/>
              <a:ext cx="4072709" cy="238712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endParaRPr sz="1000" i="0" u="none" strike="noStrike" cap="none">
                <a:solidFill>
                  <a:srgbClr val="FFFFFF"/>
                </a:solidFill>
              </a:endParaRPr>
            </a:p>
          </p:txBody>
        </p:sp>
        <p:sp>
          <p:nvSpPr>
            <p:cNvPr id="91" name="Google Shape;91;p1"/>
            <p:cNvSpPr txBox="1"/>
            <p:nvPr/>
          </p:nvSpPr>
          <p:spPr>
            <a:xfrm>
              <a:off x="2130619" y="2895007"/>
              <a:ext cx="2139600" cy="69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lang="en-US" sz="1000" b="1" i="0" u="none" strike="noStrike" cap="none">
                  <a:solidFill>
                    <a:srgbClr val="000000"/>
                  </a:solidFill>
                </a:rPr>
                <a:t>DELETE AND PLACE</a:t>
              </a:r>
              <a:br>
                <a:rPr lang="en-US" sz="1000" b="1" i="0" u="none" strike="noStrike" cap="none">
                  <a:solidFill>
                    <a:srgbClr val="000000"/>
                  </a:solidFill>
                </a:rPr>
              </a:br>
              <a:r>
                <a:rPr lang="en-US" sz="1000" b="1" i="0" u="none" strike="noStrike" cap="none">
                  <a:solidFill>
                    <a:srgbClr val="000000"/>
                  </a:solidFill>
                </a:rPr>
                <a:t>YOUR PICTURE HERE</a:t>
              </a:r>
              <a:endParaRPr sz="1400" i="0" u="none" strike="noStrike" cap="none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92" name="Google Shape;92;p1"/>
          <p:cNvGraphicFramePr/>
          <p:nvPr/>
        </p:nvGraphicFramePr>
        <p:xfrm>
          <a:off x="2133601" y="3021574"/>
          <a:ext cx="3874250" cy="3566220"/>
        </p:xfrm>
        <a:graphic>
          <a:graphicData uri="http://schemas.openxmlformats.org/drawingml/2006/table">
            <a:tbl>
              <a:tblPr firstRow="1" bandRow="1">
                <a:noFill/>
                <a:tableStyleId>{3149B892-8F28-49B9-95B8-26C7A4CE4DF3}</a:tableStyleId>
              </a:tblPr>
              <a:tblGrid>
                <a:gridCol w="1463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7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Communication Preferences</a:t>
                      </a:r>
                      <a:endParaRPr sz="1100" b="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Best way to reach me for</a:t>
                      </a:r>
                      <a:r>
                        <a:rPr lang="en-US" sz="1100"/>
                        <a:t> high importance/urgent issues and normal importance issues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b="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Calendar </a:t>
                      </a:r>
                      <a:r>
                        <a:rPr lang="en-US" sz="1100"/>
                        <a:t>quirks &amp; tips</a:t>
                      </a:r>
                      <a:endParaRPr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Best way to give me feedback (how, when etc.)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How do you tell I am stressed?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Best way to communicate with and support me when I’m stressed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3" name="Google Shape;93;p1"/>
          <p:cNvGraphicFramePr/>
          <p:nvPr/>
        </p:nvGraphicFramePr>
        <p:xfrm>
          <a:off x="6225691" y="3017123"/>
          <a:ext cx="3832725" cy="3657670"/>
        </p:xfrm>
        <a:graphic>
          <a:graphicData uri="http://schemas.openxmlformats.org/drawingml/2006/table">
            <a:tbl>
              <a:tblPr firstRow="1" bandRow="1">
                <a:noFill/>
                <a:tableStyleId>{3149B892-8F28-49B9-95B8-26C7A4CE4DF3}</a:tableStyleId>
              </a:tblPr>
              <a:tblGrid>
                <a:gridCol w="120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2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7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A Little About Me</a:t>
                      </a:r>
                      <a:endParaRPr sz="1100" b="0" u="none" strike="noStrike" cap="none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/>
                        <a:t>What is my motivational driver?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What are the qualities of a strong team?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What brings me joy in work?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Areas I want to develop (in the next 6 months/in the next year)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I am most happy when…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What am I anxious about?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4" name="Google Shape;94;p1"/>
          <p:cNvGraphicFramePr/>
          <p:nvPr/>
        </p:nvGraphicFramePr>
        <p:xfrm>
          <a:off x="4111651" y="711474"/>
          <a:ext cx="4230750" cy="1828850"/>
        </p:xfrm>
        <a:graphic>
          <a:graphicData uri="http://schemas.openxmlformats.org/drawingml/2006/table">
            <a:tbl>
              <a:tblPr firstRow="1" bandRow="1">
                <a:noFill/>
                <a:tableStyleId>{3149B892-8F28-49B9-95B8-26C7A4CE4DF3}</a:tableStyleId>
              </a:tblPr>
              <a:tblGrid>
                <a:gridCol w="180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 b="1"/>
                        <a:t>Name:</a:t>
                      </a:r>
                      <a:endParaRPr sz="1300" b="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3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/>
                        <a:t>Title: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/>
                        <a:t>Location: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/>
                        <a:t>Working Hours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/>
                        <a:t>My Role on Implementation Team: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accen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349720A-B3F7-4911-3EA9-B5B354E80353}"/>
              </a:ext>
            </a:extLst>
          </p:cNvPr>
          <p:cNvSpPr txBox="1"/>
          <p:nvPr/>
        </p:nvSpPr>
        <p:spPr>
          <a:xfrm>
            <a:off x="108856" y="108857"/>
            <a:ext cx="2429275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00" dirty="0">
                <a:solidFill>
                  <a:srgbClr val="7F7F7F"/>
                </a:solidFill>
              </a:rPr>
              <a:t>©️ 2024 Kaiser Foundation Health Plan, Inc.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4F909FC621F349A9C720B56E85648C" ma:contentTypeVersion="6" ma:contentTypeDescription="Create a new document." ma:contentTypeScope="" ma:versionID="b6e5ba49073a67e3cdcbf0fbde2c13fe">
  <xsd:schema xmlns:xsd="http://www.w3.org/2001/XMLSchema" xmlns:xs="http://www.w3.org/2001/XMLSchema" xmlns:p="http://schemas.microsoft.com/office/2006/metadata/properties" xmlns:ns2="43acb0a1-db8a-4635-a3da-40969cd5e9fa" xmlns:ns3="08063764-a62b-42cf-8e0e-6b6f23dd3e90" targetNamespace="http://schemas.microsoft.com/office/2006/metadata/properties" ma:root="true" ma:fieldsID="f137367ccb642875a87591ad90bc4c38" ns2:_="" ns3:_="">
    <xsd:import namespace="43acb0a1-db8a-4635-a3da-40969cd5e9fa"/>
    <xsd:import namespace="08063764-a62b-42cf-8e0e-6b6f23dd3e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cb0a1-db8a-4635-a3da-40969cd5e9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063764-a62b-42cf-8e0e-6b6f23dd3e9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7FF875-9C84-43C6-81A4-B9ADB45243C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5F02113-52F7-4A8B-B4F5-A307BDA782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46C939-F872-4049-BE2E-54A3C61753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acb0a1-db8a-4635-a3da-40969cd5e9fa"/>
    <ds:schemaRef ds:uri="08063764-a62b-42cf-8e0e-6b6f23dd3e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Tennermann</dc:creator>
  <cp:revision>12</cp:revision>
  <dcterms:created xsi:type="dcterms:W3CDTF">2022-05-09T12:49:56Z</dcterms:created>
  <dcterms:modified xsi:type="dcterms:W3CDTF">2024-03-29T18:32:45Z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0x010100EB4F909FC621F349A9C720B56E85648C</vt:lpwstr>
  </property>
  <property fmtid="{D5CDD505-2E9C-101B-9397-08002B2CF9AE}" pid="3" name="MediaServiceImageTags">
    <vt:lpwstr/>
  </property>
</Properties>
</file>